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85" r:id="rId3"/>
    <p:sldId id="281" r:id="rId4"/>
    <p:sldId id="263" r:id="rId5"/>
    <p:sldId id="266" r:id="rId6"/>
    <p:sldId id="268" r:id="rId7"/>
    <p:sldId id="283" r:id="rId8"/>
    <p:sldId id="284" r:id="rId9"/>
    <p:sldId id="287" r:id="rId10"/>
    <p:sldId id="286" r:id="rId11"/>
    <p:sldId id="277" r:id="rId12"/>
    <p:sldId id="282" r:id="rId13"/>
  </p:sldIdLst>
  <p:sldSz cx="9144000" cy="5143500" type="screen16x9"/>
  <p:notesSz cx="6858000" cy="9144000"/>
  <p:embeddedFontLst>
    <p:embeddedFont>
      <p:font typeface="Raleway" charset="0"/>
      <p:regular r:id="rId15"/>
      <p:bold r:id="rId16"/>
      <p:italic r:id="rId17"/>
      <p:boldItalic r:id="rId18"/>
    </p:embeddedFont>
    <p:embeddedFont>
      <p:font typeface="Lato"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4660"/>
  </p:normalViewPr>
  <p:slideViewPr>
    <p:cSldViewPr snapToGrid="0">
      <p:cViewPr varScale="1">
        <p:scale>
          <a:sx n="92" d="100"/>
          <a:sy n="92" d="100"/>
        </p:scale>
        <p:origin x="-768"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3583021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51e213838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51e21383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jp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2" y="2247715"/>
            <a:ext cx="4537098" cy="2822399"/>
          </a:xfrm>
          <a:prstGeom prst="rect">
            <a:avLst/>
          </a:prstGeom>
          <a:noFill/>
          <a:ln>
            <a:noFill/>
          </a:ln>
        </p:spPr>
      </p:pic>
      <p:pic>
        <p:nvPicPr>
          <p:cNvPr id="3074" name="Picture 2" descr="C:\Users\Dell\Desktop\ML\01_p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683" y="2483435"/>
            <a:ext cx="3578899" cy="19950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61640" y="431834"/>
            <a:ext cx="6585457" cy="1815882"/>
          </a:xfrm>
          <a:prstGeom prst="rect">
            <a:avLst/>
          </a:prstGeom>
          <a:noFill/>
        </p:spPr>
        <p:txBody>
          <a:bodyPr wrap="none" lIns="91440" tIns="45720" rIns="91440" bIns="45720">
            <a:spAutoFit/>
          </a:bodyPr>
          <a:lstStyle/>
          <a:p>
            <a:pPr algn="ctr"/>
            <a:r>
              <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REAL </a:t>
            </a:r>
            <a:r>
              <a:rPr lang="en-IN" sz="2800" b="1" cap="none" spc="0" dirty="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TIME TRAFFIC </a:t>
            </a:r>
            <a:r>
              <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MANAGEMENT</a:t>
            </a:r>
          </a:p>
          <a:p>
            <a:pPr algn="ctr"/>
            <a:r>
              <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 </a:t>
            </a:r>
            <a:r>
              <a:rPr lang="en-IN" sz="2800" b="1" cap="none" spc="0" dirty="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AND </a:t>
            </a:r>
            <a:endPar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endParaRPr>
          </a:p>
          <a:p>
            <a:pPr algn="ctr"/>
            <a:r>
              <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AIR </a:t>
            </a:r>
            <a:r>
              <a:rPr lang="en-IN" sz="2800" b="1" cap="none" spc="0" dirty="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QUALITY MONITORING SYSTEM </a:t>
            </a:r>
            <a:endPar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endParaRPr>
          </a:p>
          <a:p>
            <a:pPr algn="ctr"/>
            <a:r>
              <a:rPr lang="en-IN" sz="2800" b="1" cap="none" spc="0" dirty="0" smtClean="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USING </a:t>
            </a:r>
            <a:r>
              <a:rPr lang="en-IN" sz="2800" b="1" cap="none" spc="0" dirty="0">
                <a:ln w="19050">
                  <a:solidFill>
                    <a:schemeClr val="tx2">
                      <a:tint val="1000"/>
                    </a:schemeClr>
                  </a:solidFill>
                  <a:prstDash val="solid"/>
                </a:ln>
                <a:solidFill>
                  <a:srgbClr val="FF0000"/>
                </a:solidFill>
                <a:effectLst>
                  <a:outerShdw blurRad="50000" dist="50800" dir="7500000" algn="tl">
                    <a:srgbClr val="000000">
                      <a:shade val="5000"/>
                      <a:alpha val="35000"/>
                    </a:srgbClr>
                  </a:outerShdw>
                </a:effectLst>
              </a:rPr>
              <a:t>IOT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196" y="580896"/>
            <a:ext cx="7688700" cy="535200"/>
          </a:xfrm>
        </p:spPr>
        <p:txBody>
          <a:bodyPr/>
          <a:lstStyle/>
          <a:p>
            <a:r>
              <a:rPr lang="en-IN" dirty="0" smtClean="0"/>
              <a:t>Why Angular ?</a:t>
            </a:r>
            <a:endParaRPr lang="en-IN" dirty="0"/>
          </a:p>
        </p:txBody>
      </p:sp>
      <p:sp>
        <p:nvSpPr>
          <p:cNvPr id="3" name="Text Placeholder 2"/>
          <p:cNvSpPr>
            <a:spLocks noGrp="1"/>
          </p:cNvSpPr>
          <p:nvPr>
            <p:ph type="body" idx="1"/>
          </p:nvPr>
        </p:nvSpPr>
        <p:spPr>
          <a:xfrm>
            <a:off x="573586" y="1341120"/>
            <a:ext cx="7688700" cy="2261100"/>
          </a:xfrm>
        </p:spPr>
        <p:txBody>
          <a:bodyPr/>
          <a:lstStyle/>
          <a:p>
            <a:r>
              <a:rPr lang="en-IN" sz="1800" b="1" dirty="0"/>
              <a:t>Perfect implementation of Model View Controller (MVC) </a:t>
            </a:r>
            <a:r>
              <a:rPr lang="en-IN" sz="1800" b="1" dirty="0" smtClean="0"/>
              <a:t>architecture</a:t>
            </a:r>
          </a:p>
          <a:p>
            <a:r>
              <a:rPr lang="en-IN" sz="1800" b="1" dirty="0"/>
              <a:t>Uses Plain Old JavaScript Objects (POJO) data, </a:t>
            </a:r>
            <a:r>
              <a:rPr lang="en-IN" sz="1800" b="1" dirty="0" smtClean="0"/>
              <a:t>models</a:t>
            </a:r>
          </a:p>
          <a:p>
            <a:r>
              <a:rPr lang="en-IN" sz="1800" b="1" dirty="0" smtClean="0"/>
              <a:t>Directives </a:t>
            </a:r>
            <a:r>
              <a:rPr lang="en-IN" sz="1800" b="1" dirty="0"/>
              <a:t>that quickly enhance </a:t>
            </a:r>
            <a:r>
              <a:rPr lang="en-IN" sz="1800" b="1" dirty="0" smtClean="0"/>
              <a:t>functionality</a:t>
            </a:r>
          </a:p>
          <a:p>
            <a:r>
              <a:rPr lang="en-IN" sz="1800" b="1" dirty="0" smtClean="0"/>
              <a:t>Less coding</a:t>
            </a:r>
          </a:p>
          <a:p>
            <a:r>
              <a:rPr lang="en-IN" sz="1800" b="1" dirty="0" smtClean="0"/>
              <a:t>Easy </a:t>
            </a:r>
            <a:r>
              <a:rPr lang="en-IN" sz="1800" b="1" dirty="0"/>
              <a:t>to use </a:t>
            </a:r>
            <a:r>
              <a:rPr lang="en-IN" sz="1800" b="1" dirty="0" smtClean="0"/>
              <a:t>filters</a:t>
            </a:r>
          </a:p>
          <a:p>
            <a:r>
              <a:rPr lang="en-IN" sz="1800" b="1" dirty="0"/>
              <a:t>Edge with modules and simplified </a:t>
            </a:r>
            <a:r>
              <a:rPr lang="en-IN" sz="1800" b="1" dirty="0" smtClean="0"/>
              <a:t>testing</a:t>
            </a:r>
          </a:p>
          <a:p>
            <a:r>
              <a:rPr lang="en-IN" sz="1800" b="1" dirty="0"/>
              <a:t>Parallel development and code </a:t>
            </a:r>
            <a:r>
              <a:rPr lang="en-IN" sz="1800" b="1" dirty="0" smtClean="0"/>
              <a:t>reusability</a:t>
            </a:r>
          </a:p>
          <a:p>
            <a:r>
              <a:rPr lang="en-IN" sz="1800" b="1" dirty="0"/>
              <a:t>S</a:t>
            </a:r>
            <a:r>
              <a:rPr lang="en-IN" sz="1800" b="1" dirty="0" smtClean="0"/>
              <a:t>ecurity</a:t>
            </a:r>
            <a:endParaRPr lang="en-IN" sz="1800" dirty="0"/>
          </a:p>
        </p:txBody>
      </p:sp>
    </p:spTree>
    <p:extLst>
      <p:ext uri="{BB962C8B-B14F-4D97-AF65-F5344CB8AC3E}">
        <p14:creationId xmlns:p14="http://schemas.microsoft.com/office/powerpoint/2010/main" val="379928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 dirty="0"/>
              <a:t>Questions?</a:t>
            </a:r>
            <a:endParaRPr sz="3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2174" y="2110085"/>
            <a:ext cx="4339651"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611856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41" y="497768"/>
            <a:ext cx="7688700" cy="535200"/>
          </a:xfrm>
        </p:spPr>
        <p:txBody>
          <a:bodyPr/>
          <a:lstStyle/>
          <a:p>
            <a:r>
              <a:rPr lang="en-US" sz="3200" dirty="0">
                <a:ln w="18415" cmpd="sng">
                  <a:solidFill>
                    <a:srgbClr val="FFFFFF"/>
                  </a:solidFill>
                  <a:prstDash val="solid"/>
                </a:ln>
                <a:solidFill>
                  <a:schemeClr val="bg2"/>
                </a:solidFill>
              </a:rPr>
              <a:t>Problem Statement</a:t>
            </a:r>
            <a:br>
              <a:rPr lang="en-US" sz="3200" dirty="0">
                <a:ln w="18415" cmpd="sng">
                  <a:solidFill>
                    <a:srgbClr val="FFFFFF"/>
                  </a:solidFill>
                  <a:prstDash val="solid"/>
                </a:ln>
                <a:solidFill>
                  <a:schemeClr val="bg2"/>
                </a:solidFill>
              </a:rPr>
            </a:br>
            <a:endParaRPr lang="en-IN" dirty="0"/>
          </a:p>
        </p:txBody>
      </p:sp>
      <p:sp>
        <p:nvSpPr>
          <p:cNvPr id="3" name="Text Placeholder 2"/>
          <p:cNvSpPr>
            <a:spLocks noGrp="1"/>
          </p:cNvSpPr>
          <p:nvPr>
            <p:ph type="body" idx="1"/>
          </p:nvPr>
        </p:nvSpPr>
        <p:spPr>
          <a:xfrm>
            <a:off x="656714" y="1341120"/>
            <a:ext cx="7688700" cy="2261100"/>
          </a:xfrm>
        </p:spPr>
        <p:txBody>
          <a:bodyPr/>
          <a:lstStyle/>
          <a:p>
            <a:pPr marL="146050" indent="0">
              <a:buNone/>
            </a:pPr>
            <a:r>
              <a:rPr lang="en-IN" sz="2000" dirty="0">
                <a:solidFill>
                  <a:schemeClr val="bg2"/>
                </a:solidFill>
              </a:rPr>
              <a:t>The proposal is titled “REAL TIME TRAFFIC MANAGEMENT AND AIR QUALITY MONITORING SYSTEM USING IOT” and the goal of the project to simplify and optimize the existing traffic management system by making it a SMART process. Aim is to analyse the traffic present on traffic signals and monitor the contamination in the air. As per the analysis results, the time of the traffic signals will adjust themselves dynamically.</a:t>
            </a:r>
            <a:br>
              <a:rPr lang="en-IN" sz="2000" dirty="0">
                <a:solidFill>
                  <a:schemeClr val="bg2"/>
                </a:solidFill>
              </a:rPr>
            </a:br>
            <a:r>
              <a:rPr lang="en-IN" sz="2000" dirty="0">
                <a:solidFill>
                  <a:schemeClr val="bg2"/>
                </a:solidFill>
              </a:rPr>
              <a:t>	</a:t>
            </a:r>
            <a:br>
              <a:rPr lang="en-IN" sz="2000" dirty="0">
                <a:solidFill>
                  <a:schemeClr val="bg2"/>
                </a:solidFill>
              </a:rPr>
            </a:br>
            <a:endParaRPr lang="en-IN" sz="2000" dirty="0"/>
          </a:p>
        </p:txBody>
      </p:sp>
    </p:spTree>
    <p:extLst>
      <p:ext uri="{BB962C8B-B14F-4D97-AF65-F5344CB8AC3E}">
        <p14:creationId xmlns:p14="http://schemas.microsoft.com/office/powerpoint/2010/main" val="3780808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954" y="1194955"/>
            <a:ext cx="5556682" cy="357734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2325470" y="0"/>
            <a:ext cx="4339650"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Architecture</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3377929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8" name="Picture 7"/>
          <p:cNvPicPr/>
          <p:nvPr/>
        </p:nvPicPr>
        <p:blipFill rotWithShape="1">
          <a:blip r:embed="rId3">
            <a:extLst>
              <a:ext uri="{28A0092B-C50C-407E-A947-70E740481C1C}">
                <a14:useLocalDpi xmlns:a14="http://schemas.microsoft.com/office/drawing/2010/main" val="0"/>
              </a:ext>
            </a:extLst>
          </a:blip>
          <a:srcRect l="5655" t="12130" r="20799" b="9153"/>
          <a:stretch/>
        </p:blipFill>
        <p:spPr bwMode="auto">
          <a:xfrm>
            <a:off x="4862946" y="310861"/>
            <a:ext cx="3979718" cy="3772766"/>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610129" y="1320081"/>
            <a:ext cx="3185488" cy="1754326"/>
          </a:xfrm>
          <a:prstGeom prst="rect">
            <a:avLst/>
          </a:prstGeom>
          <a:noFill/>
        </p:spPr>
        <p:txBody>
          <a:bodyPr wrap="none" lIns="91440" tIns="45720" rIns="91440" bIns="45720">
            <a:spAutoFit/>
          </a:bodyPr>
          <a:lstStyle/>
          <a:p>
            <a:pPr algn="ctr"/>
            <a:r>
              <a:rPr lang="en" sz="5400" dirty="0"/>
              <a:t>Internal</a:t>
            </a:r>
            <a:br>
              <a:rPr lang="en" sz="5400" dirty="0"/>
            </a:br>
            <a:r>
              <a:rPr lang="en" sz="5400" dirty="0"/>
              <a:t> Structure</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7"/>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6" y="83127"/>
            <a:ext cx="8977746" cy="500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it’s better than existing solutions </a:t>
            </a:r>
            <a:endParaRPr/>
          </a:p>
        </p:txBody>
      </p:sp>
      <p:sp>
        <p:nvSpPr>
          <p:cNvPr id="220" name="Google Shape;220;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146050" indent="0" algn="just">
              <a:buNone/>
            </a:pPr>
            <a:r>
              <a:rPr lang="en-IN" sz="1800" b="1" dirty="0" smtClean="0"/>
              <a:t>The </a:t>
            </a:r>
            <a:r>
              <a:rPr lang="en-IN" sz="1800" b="1" dirty="0"/>
              <a:t>current system involves a fixed time duration for every traffic signal. It has been observed that some sides of a roundabout or some roads of the city experience heavier traffic compared to others. This leads to traffic jams, road blocks and high levels of air pollution in that particular area. Also, due to the fixed time intervals of green, orange and red signals the waiting time is more and vehicles use more fuel. </a:t>
            </a:r>
            <a:endParaRPr sz="18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805" y="624395"/>
            <a:ext cx="7688700" cy="535200"/>
          </a:xfrm>
        </p:spPr>
        <p:txBody>
          <a:bodyPr/>
          <a:lstStyle/>
          <a:p>
            <a:r>
              <a:rPr lang="en-IN" sz="3200" dirty="0">
                <a:latin typeface="Times New Roman" pitchFamily="18" charset="0"/>
                <a:cs typeface="Times New Roman" pitchFamily="18" charset="0"/>
              </a:rPr>
              <a:t>Dependencies</a:t>
            </a:r>
            <a:br>
              <a:rPr lang="en-IN" sz="3200" dirty="0">
                <a:latin typeface="Times New Roman" pitchFamily="18" charset="0"/>
                <a:cs typeface="Times New Roman" pitchFamily="18" charset="0"/>
              </a:rPr>
            </a:br>
            <a:endParaRPr lang="en-IN" dirty="0"/>
          </a:p>
        </p:txBody>
      </p:sp>
      <p:sp>
        <p:nvSpPr>
          <p:cNvPr id="4" name="Title 1"/>
          <p:cNvSpPr txBox="1">
            <a:spLocks/>
          </p:cNvSpPr>
          <p:nvPr/>
        </p:nvSpPr>
        <p:spPr>
          <a:xfrm>
            <a:off x="292120" y="632223"/>
            <a:ext cx="8246070" cy="76352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lang="en-IN" sz="2800" dirty="0">
              <a:latin typeface="Times New Roman" pitchFamily="18" charset="0"/>
              <a:cs typeface="Times New Roman" pitchFamily="18" charset="0"/>
            </a:endParaRP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5280" y="1726660"/>
            <a:ext cx="1832460" cy="1130554"/>
          </a:xfrm>
          <a:prstGeom prst="rect">
            <a:avLst/>
          </a:prstGeom>
          <a:noFill/>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5155" y="1395652"/>
            <a:ext cx="2362112" cy="16555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4738" y="1624710"/>
            <a:ext cx="2800417" cy="119740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586" y="1652593"/>
            <a:ext cx="1212152" cy="116952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4946" y="3093478"/>
            <a:ext cx="2801273" cy="1465999"/>
          </a:xfrm>
          <a:prstGeom prst="rect">
            <a:avLst/>
          </a:prstGeom>
        </p:spPr>
      </p:pic>
    </p:spTree>
    <p:extLst>
      <p:ext uri="{BB962C8B-B14F-4D97-AF65-F5344CB8AC3E}">
        <p14:creationId xmlns:p14="http://schemas.microsoft.com/office/powerpoint/2010/main" val="1818579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0"/>
            <a:ext cx="9144000" cy="5140990"/>
          </a:xfrm>
          <a:prstGeom prst="rect">
            <a:avLst/>
          </a:prstGeom>
        </p:spPr>
      </p:pic>
    </p:spTree>
    <p:extLst>
      <p:ext uri="{BB962C8B-B14F-4D97-AF65-F5344CB8AC3E}">
        <p14:creationId xmlns:p14="http://schemas.microsoft.com/office/powerpoint/2010/main" val="62228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5"/>
            <a:ext cx="9144000" cy="5140990"/>
          </a:xfrm>
          <a:prstGeom prst="rect">
            <a:avLst/>
          </a:prstGeom>
        </p:spPr>
      </p:pic>
    </p:spTree>
    <p:extLst>
      <p:ext uri="{BB962C8B-B14F-4D97-AF65-F5344CB8AC3E}">
        <p14:creationId xmlns:p14="http://schemas.microsoft.com/office/powerpoint/2010/main" val="304960389"/>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230</Words>
  <Application>Microsoft Office PowerPoint</Application>
  <PresentationFormat>On-screen Show (16:9)</PresentationFormat>
  <Paragraphs>22</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Raleway</vt:lpstr>
      <vt:lpstr>Times New Roman</vt:lpstr>
      <vt:lpstr>Lato</vt:lpstr>
      <vt:lpstr>Streamline</vt:lpstr>
      <vt:lpstr>PowerPoint Presentation</vt:lpstr>
      <vt:lpstr>Problem Statement </vt:lpstr>
      <vt:lpstr>PowerPoint Presentation</vt:lpstr>
      <vt:lpstr>PowerPoint Presentation</vt:lpstr>
      <vt:lpstr>PowerPoint Presentation</vt:lpstr>
      <vt:lpstr>Why it’s better than existing solutions </vt:lpstr>
      <vt:lpstr>Dependencies </vt:lpstr>
      <vt:lpstr>PowerPoint Presentation</vt:lpstr>
      <vt:lpstr>PowerPoint Presentation</vt:lpstr>
      <vt:lpstr>Why Angular ?</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Pollution Control by using IOT</dc:title>
  <dc:creator>Dell</dc:creator>
  <cp:lastModifiedBy>Dell</cp:lastModifiedBy>
  <cp:revision>27</cp:revision>
  <dcterms:modified xsi:type="dcterms:W3CDTF">2019-08-27T17:05:25Z</dcterms:modified>
</cp:coreProperties>
</file>